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120" d="100"/>
          <a:sy n="120" d="100"/>
        </p:scale>
        <p:origin x="21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6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88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6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9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1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D897-6BFB-472F-B51F-3C503B75E066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532F-91D2-45D7-8E24-CDF0E3E93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3038_social-media-biographies-twitter-facebook-snapchat-and-instagram-templates.png (816×1056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1" y="1215965"/>
            <a:ext cx="6608512" cy="94864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354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Killingsworth Marlena M</dc:creator>
  <cp:lastModifiedBy>Killingsworth Marlena M</cp:lastModifiedBy>
  <cp:revision>5</cp:revision>
  <dcterms:created xsi:type="dcterms:W3CDTF">2017-08-08T14:06:06Z</dcterms:created>
  <dcterms:modified xsi:type="dcterms:W3CDTF">2017-08-08T15:12:13Z</dcterms:modified>
</cp:coreProperties>
</file>